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5"/>
  </p:notesMasterIdLst>
  <p:sldIdLst>
    <p:sldId id="256" r:id="rId3"/>
    <p:sldId id="27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73" autoAdjust="0"/>
    <p:restoredTop sz="86307" autoAdjust="0"/>
  </p:normalViewPr>
  <p:slideViewPr>
    <p:cSldViewPr>
      <p:cViewPr>
        <p:scale>
          <a:sx n="81" d="100"/>
          <a:sy n="81" d="100"/>
        </p:scale>
        <p:origin x="-1464" y="-4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2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commentAuthors" Target="commentAuthors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E29368-A089-7840-92E5-36AF3192BAB6}" type="datetimeFigureOut">
              <a:rPr lang="en-US" smtClean="0"/>
              <a:t>4/2/14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19E2C-62F3-7649-80B7-5D4B1FBCF86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3207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000" dirty="0" smtClean="0"/>
              <a:t>4, 3</a:t>
            </a:r>
            <a:r>
              <a:rPr lang="fr-FR" sz="2000" smtClean="0"/>
              <a:t>, 5,</a:t>
            </a:r>
            <a:r>
              <a:rPr lang="fr-FR" sz="2000" baseline="0" smtClean="0"/>
              <a:t> 1, 8, 2, 9, 6, 7</a:t>
            </a:r>
            <a:endParaRPr lang="fr-F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119E2C-62F3-7649-80B7-5D4B1FBCF86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7772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4/2/14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noProof="0" dirty="0" smtClean="0">
                <a:latin typeface="Arial Rounded MT Bold" pitchFamily="34" charset="0"/>
                <a:cs typeface="Lucida Sans Unicode" pitchFamily="34" charset="0"/>
              </a:rPr>
              <a:t>Français </a:t>
            </a:r>
            <a:r>
              <a:rPr lang="fr-FR" noProof="0" dirty="0" smtClean="0">
                <a:latin typeface="Arial Rounded MT Bold" pitchFamily="34" charset="0"/>
                <a:cs typeface="Lucida Sans Unicode" pitchFamily="34" charset="0"/>
              </a:rPr>
              <a:t>3</a:t>
            </a:r>
            <a:endParaRPr lang="fr-FR" noProof="0" dirty="0">
              <a:latin typeface="Arial Rounded MT Bold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b="0" noProof="0" dirty="0" smtClean="0">
                <a:latin typeface="Arial Rounded MT Bold" pitchFamily="34" charset="0"/>
              </a:rPr>
              <a:t>Unité </a:t>
            </a:r>
            <a:r>
              <a:rPr lang="fr-FR" b="0" dirty="0" smtClean="0">
                <a:latin typeface="Arial Rounded MT Bold" pitchFamily="34" charset="0"/>
              </a:rPr>
              <a:t>4</a:t>
            </a:r>
            <a:endParaRPr lang="fr-FR" b="0" noProof="0" dirty="0" smtClean="0">
              <a:latin typeface="Arial Rounded MT Bold" pitchFamily="34" charset="0"/>
            </a:endParaRPr>
          </a:p>
          <a:p>
            <a:r>
              <a:rPr lang="fr-FR" sz="2400" b="0" i="1" noProof="0" dirty="0" smtClean="0">
                <a:latin typeface="Arial Rounded MT Bold" pitchFamily="34" charset="0"/>
              </a:rPr>
              <a:t>La technologie et vous!</a:t>
            </a:r>
          </a:p>
          <a:p>
            <a:endParaRPr lang="fr-FR" sz="2800" b="0" i="1" noProof="0" dirty="0" smtClean="0">
              <a:latin typeface="Arial Rounded MT Bold" pitchFamily="34" charset="0"/>
            </a:endParaRPr>
          </a:p>
          <a:p>
            <a:r>
              <a:rPr lang="fr-FR" sz="2800" b="0" noProof="0" dirty="0" smtClean="0">
                <a:latin typeface="Arial Rounded MT Bold" pitchFamily="34" charset="0"/>
              </a:rPr>
              <a:t>Leçon </a:t>
            </a:r>
            <a:r>
              <a:rPr lang="fr-FR" sz="2800" b="0" dirty="0">
                <a:latin typeface="Arial Rounded MT Bold" pitchFamily="34" charset="0"/>
              </a:rPr>
              <a:t>A</a:t>
            </a:r>
            <a:endParaRPr lang="fr-FR" sz="2800" b="0" noProof="0" dirty="0" smtClean="0">
              <a:latin typeface="Arial Rounded MT Bold" pitchFamily="34" charset="0"/>
            </a:endParaRPr>
          </a:p>
          <a:p>
            <a:r>
              <a:rPr lang="fr-FR" sz="2800" b="0" i="1" noProof="0" dirty="0" smtClean="0">
                <a:latin typeface="Arial Rounded MT Bold" pitchFamily="34" charset="0"/>
              </a:rPr>
              <a:t>L’ordinateur</a:t>
            </a:r>
            <a:endParaRPr lang="fr-FR" sz="2800" b="0" i="1" noProof="0" dirty="0">
              <a:latin typeface="Arial Rounded MT Bold" pitchFamily="34" charset="0"/>
            </a:endParaRPr>
          </a:p>
        </p:txBody>
      </p:sp>
      <p:pic>
        <p:nvPicPr>
          <p:cNvPr id="7170" name="Picture 2" descr="https://encrypted-tbn1.gstatic.com/images?q=tbn:ANd9GcTDcPUaKcMXwb4OHtnYSEyAYnOHbZCqfTO1kHCXiGPu3F2YHvEHQ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648200"/>
            <a:ext cx="2647950" cy="1724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8600" y="762000"/>
            <a:ext cx="9670020" cy="44958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6200" y="1143000"/>
            <a:ext cx="22098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l’</a:t>
            </a:r>
            <a:r>
              <a:rPr lang="fr-FR" dirty="0" smtClean="0"/>
              <a:t>écran / le moniteur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76200" y="1145821"/>
            <a:ext cx="22098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#1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-228600" y="1752600"/>
            <a:ext cx="22098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les enceintes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0" y="4205111"/>
            <a:ext cx="16002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l’imprimante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1828800" y="4744156"/>
            <a:ext cx="1430865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le clavier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3505200" y="4419600"/>
            <a:ext cx="12954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la souris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5000978" y="4495800"/>
            <a:ext cx="2009422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la manette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6858000" y="1667934"/>
            <a:ext cx="22860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la bo</a:t>
            </a:r>
            <a:r>
              <a:rPr lang="fr-FR" dirty="0" smtClean="0"/>
              <a:t>îte ADSL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6553200" y="990600"/>
            <a:ext cx="22860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l’unit</a:t>
            </a:r>
            <a:r>
              <a:rPr lang="fr-FR" dirty="0" smtClean="0"/>
              <a:t>é centrale</a:t>
            </a:r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>
            <a:off x="4343400" y="762000"/>
            <a:ext cx="19812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la web cam</a:t>
            </a:r>
            <a:r>
              <a:rPr lang="fr-FR" dirty="0" smtClean="0"/>
              <a:t>éra</a:t>
            </a:r>
            <a:endParaRPr lang="fr-FR" dirty="0"/>
          </a:p>
        </p:txBody>
      </p:sp>
      <p:sp>
        <p:nvSpPr>
          <p:cNvPr id="18" name="Rectangle 17"/>
          <p:cNvSpPr/>
          <p:nvPr/>
        </p:nvSpPr>
        <p:spPr>
          <a:xfrm>
            <a:off x="-228600" y="1752600"/>
            <a:ext cx="22098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#2</a:t>
            </a:r>
            <a:endParaRPr lang="fr-FR" dirty="0"/>
          </a:p>
        </p:txBody>
      </p:sp>
      <p:sp>
        <p:nvSpPr>
          <p:cNvPr id="19" name="Rectangle 18"/>
          <p:cNvSpPr/>
          <p:nvPr/>
        </p:nvSpPr>
        <p:spPr>
          <a:xfrm>
            <a:off x="11290" y="4216401"/>
            <a:ext cx="16002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#3</a:t>
            </a:r>
            <a:endParaRPr lang="fr-FR" dirty="0"/>
          </a:p>
        </p:txBody>
      </p:sp>
      <p:sp>
        <p:nvSpPr>
          <p:cNvPr id="20" name="Rectangle 19"/>
          <p:cNvSpPr/>
          <p:nvPr/>
        </p:nvSpPr>
        <p:spPr>
          <a:xfrm>
            <a:off x="1828800" y="4738511"/>
            <a:ext cx="1430865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#4</a:t>
            </a:r>
            <a:endParaRPr lang="fr-FR" dirty="0"/>
          </a:p>
        </p:txBody>
      </p:sp>
      <p:sp>
        <p:nvSpPr>
          <p:cNvPr id="21" name="Rectangle 20"/>
          <p:cNvSpPr/>
          <p:nvPr/>
        </p:nvSpPr>
        <p:spPr>
          <a:xfrm>
            <a:off x="3505200" y="4419600"/>
            <a:ext cx="12954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#5</a:t>
            </a:r>
            <a:endParaRPr lang="fr-FR" dirty="0"/>
          </a:p>
        </p:txBody>
      </p:sp>
      <p:sp>
        <p:nvSpPr>
          <p:cNvPr id="22" name="Rectangle 21"/>
          <p:cNvSpPr/>
          <p:nvPr/>
        </p:nvSpPr>
        <p:spPr>
          <a:xfrm>
            <a:off x="5015089" y="4495800"/>
            <a:ext cx="2009422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#6</a:t>
            </a:r>
            <a:endParaRPr lang="fr-FR" dirty="0"/>
          </a:p>
        </p:txBody>
      </p:sp>
      <p:sp>
        <p:nvSpPr>
          <p:cNvPr id="23" name="Rectangle 22"/>
          <p:cNvSpPr/>
          <p:nvPr/>
        </p:nvSpPr>
        <p:spPr>
          <a:xfrm>
            <a:off x="6869290" y="1676400"/>
            <a:ext cx="22860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#7</a:t>
            </a:r>
            <a:endParaRPr lang="fr-FR" dirty="0"/>
          </a:p>
        </p:txBody>
      </p:sp>
      <p:sp>
        <p:nvSpPr>
          <p:cNvPr id="24" name="Rectangle 23"/>
          <p:cNvSpPr/>
          <p:nvPr/>
        </p:nvSpPr>
        <p:spPr>
          <a:xfrm>
            <a:off x="6550379" y="990600"/>
            <a:ext cx="22860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#8</a:t>
            </a:r>
            <a:endParaRPr lang="fr-FR" dirty="0"/>
          </a:p>
        </p:txBody>
      </p:sp>
      <p:sp>
        <p:nvSpPr>
          <p:cNvPr id="26" name="Rectangle 25"/>
          <p:cNvSpPr/>
          <p:nvPr/>
        </p:nvSpPr>
        <p:spPr>
          <a:xfrm>
            <a:off x="4349045" y="762000"/>
            <a:ext cx="19812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#9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</TotalTime>
  <Words>69</Words>
  <Application>Microsoft Macintosh PowerPoint</Application>
  <PresentationFormat>On-screen Show (4:3)</PresentationFormat>
  <Paragraphs>26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Français 3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49</cp:revision>
  <dcterms:modified xsi:type="dcterms:W3CDTF">2014-04-02T10:50:05Z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